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96" r:id="rId4"/>
  </p:sldMasterIdLst>
  <p:notesMasterIdLst>
    <p:notesMasterId r:id="rId10"/>
  </p:notesMasterIdLst>
  <p:handoutMasterIdLst>
    <p:handoutMasterId r:id="rId11"/>
  </p:handoutMasterIdLst>
  <p:sldIdLst>
    <p:sldId id="334" r:id="rId5"/>
    <p:sldId id="316" r:id="rId6"/>
    <p:sldId id="343" r:id="rId7"/>
    <p:sldId id="342" r:id="rId8"/>
    <p:sldId id="32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84967" autoAdjust="0"/>
  </p:normalViewPr>
  <p:slideViewPr>
    <p:cSldViewPr snapToGrid="0">
      <p:cViewPr varScale="1">
        <p:scale>
          <a:sx n="76" d="100"/>
          <a:sy n="76" d="100"/>
        </p:scale>
        <p:origin x="126" y="714"/>
      </p:cViewPr>
      <p:guideLst>
        <p:guide orient="horz" pos="1392"/>
        <p:guide pos="7056"/>
        <p:guide orient="horz" pos="3168"/>
      </p:guideLst>
    </p:cSldViewPr>
  </p:slideViewPr>
  <p:outlineViewPr>
    <p:cViewPr>
      <p:scale>
        <a:sx n="33" d="100"/>
        <a:sy n="33" d="100"/>
      </p:scale>
      <p:origin x="0" y="-1103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6"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0E99E25-5B65-D93A-3010-8B947D67E6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AEB28A-33CC-6CF5-1214-F2C3205F67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888634-FBA9-41D6-8B35-EE3A7D816B7C}" type="datetimeFigureOut">
              <a:rPr lang="en-US" smtClean="0"/>
              <a:t>7/26/2024</a:t>
            </a:fld>
            <a:endParaRPr lang="en-US" dirty="0"/>
          </a:p>
        </p:txBody>
      </p:sp>
      <p:sp>
        <p:nvSpPr>
          <p:cNvPr id="4" name="Footer Placeholder 3">
            <a:extLst>
              <a:ext uri="{FF2B5EF4-FFF2-40B4-BE49-F238E27FC236}">
                <a16:creationId xmlns:a16="http://schemas.microsoft.com/office/drawing/2014/main" id="{43D63414-6160-FF79-B3F6-CD615625C8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583E93F-BDEC-C5F7-2553-8324882C41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7C78D2-97D1-4B37-BDD1-08A09BD4CA99}" type="slidenum">
              <a:rPr lang="en-US" smtClean="0"/>
              <a:t>‹#›</a:t>
            </a:fld>
            <a:endParaRPr lang="en-US" dirty="0"/>
          </a:p>
        </p:txBody>
      </p:sp>
    </p:spTree>
    <p:extLst>
      <p:ext uri="{BB962C8B-B14F-4D97-AF65-F5344CB8AC3E}">
        <p14:creationId xmlns:p14="http://schemas.microsoft.com/office/powerpoint/2010/main" val="23691359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7/26/2024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a:t>
            </a:fld>
            <a:endParaRPr lang="en-US" dirty="0"/>
          </a:p>
        </p:txBody>
      </p:sp>
    </p:spTree>
    <p:extLst>
      <p:ext uri="{BB962C8B-B14F-4D97-AF65-F5344CB8AC3E}">
        <p14:creationId xmlns:p14="http://schemas.microsoft.com/office/powerpoint/2010/main" val="1801796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2</a:t>
            </a:fld>
            <a:endParaRPr lang="en-US" dirty="0"/>
          </a:p>
        </p:txBody>
      </p:sp>
    </p:spTree>
    <p:extLst>
      <p:ext uri="{BB962C8B-B14F-4D97-AF65-F5344CB8AC3E}">
        <p14:creationId xmlns:p14="http://schemas.microsoft.com/office/powerpoint/2010/main" val="34667734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3</a:t>
            </a:fld>
            <a:endParaRPr lang="en-US" dirty="0"/>
          </a:p>
        </p:txBody>
      </p:sp>
    </p:spTree>
    <p:extLst>
      <p:ext uri="{BB962C8B-B14F-4D97-AF65-F5344CB8AC3E}">
        <p14:creationId xmlns:p14="http://schemas.microsoft.com/office/powerpoint/2010/main" val="40107760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4</a:t>
            </a:fld>
            <a:endParaRPr lang="en-US" dirty="0"/>
          </a:p>
        </p:txBody>
      </p:sp>
    </p:spTree>
    <p:extLst>
      <p:ext uri="{BB962C8B-B14F-4D97-AF65-F5344CB8AC3E}">
        <p14:creationId xmlns:p14="http://schemas.microsoft.com/office/powerpoint/2010/main" val="38990105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5</a:t>
            </a:fld>
            <a:endParaRPr lang="en-US" dirty="0"/>
          </a:p>
        </p:txBody>
      </p:sp>
    </p:spTree>
    <p:extLst>
      <p:ext uri="{BB962C8B-B14F-4D97-AF65-F5344CB8AC3E}">
        <p14:creationId xmlns:p14="http://schemas.microsoft.com/office/powerpoint/2010/main" val="2159706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57809"/>
            <a:ext cx="7983110" cy="3080335"/>
          </a:xfrm>
        </p:spPr>
        <p:txBody>
          <a:bodyPr lIns="0" tIns="0" rIns="0" bIns="0" anchor="b"/>
          <a:lstStyle>
            <a:lvl1pPr algn="l">
              <a:lnSpc>
                <a:spcPts val="5400"/>
              </a:lnSpc>
              <a:defRPr sz="5400" b="1" i="0" cap="all" spc="0" baseline="0">
                <a:solidFill>
                  <a:schemeClr val="bg1"/>
                </a:solidFill>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8161510" y="2744546"/>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137906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imag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1280159" y="640080"/>
            <a:ext cx="4815836" cy="2103120"/>
          </a:xfrm>
        </p:spPr>
        <p:txBody>
          <a:bodyPr lIns="0" tIns="0" rIns="0" bIns="0" anchor="ctr" anchorCtr="0"/>
          <a:lstStyle>
            <a:lvl1pPr algn="l">
              <a:defRPr sz="4000" b="1" cap="all" spc="0" baseline="0">
                <a:solidFill>
                  <a:schemeClr val="tx1"/>
                </a:solidFill>
              </a:defRPr>
            </a:lvl1pPr>
          </a:lstStyle>
          <a:p>
            <a:r>
              <a:rPr lang="en-US" dirty="0"/>
              <a:t>Click to add title</a:t>
            </a:r>
          </a:p>
        </p:txBody>
      </p:sp>
      <p:sp>
        <p:nvSpPr>
          <p:cNvPr id="16" name="Slide Number Placeholder 15">
            <a:extLst>
              <a:ext uri="{FF2B5EF4-FFF2-40B4-BE49-F238E27FC236}">
                <a16:creationId xmlns:a16="http://schemas.microsoft.com/office/drawing/2014/main" id="{6183E8BD-29F0-8F9F-FC7D-73F8067BCDDF}"/>
              </a:ext>
            </a:extLst>
          </p:cNvPr>
          <p:cNvSpPr>
            <a:spLocks noGrp="1"/>
          </p:cNvSpPr>
          <p:nvPr>
            <p:ph type="sldNum" sz="quarter" idx="20"/>
          </p:nvPr>
        </p:nvSpPr>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15" name="Content Placeholder 2">
            <a:extLst>
              <a:ext uri="{FF2B5EF4-FFF2-40B4-BE49-F238E27FC236}">
                <a16:creationId xmlns:a16="http://schemas.microsoft.com/office/drawing/2014/main" id="{5C983CA3-739C-6C20-AFE0-0997370354B4}"/>
              </a:ext>
            </a:extLst>
          </p:cNvPr>
          <p:cNvSpPr>
            <a:spLocks noGrp="1"/>
          </p:cNvSpPr>
          <p:nvPr>
            <p:ph idx="1" hasCustomPrompt="1"/>
          </p:nvPr>
        </p:nvSpPr>
        <p:spPr>
          <a:xfrm>
            <a:off x="6531427" y="640080"/>
            <a:ext cx="5122889" cy="2103120"/>
          </a:xfrm>
        </p:spPr>
        <p:txBody>
          <a:bodyPr lIns="0" tIns="0" rIns="0" bIns="0" anchor="ctr" anchorCtr="0">
            <a:normAutofit/>
          </a:bodyPr>
          <a:lstStyle>
            <a:lvl1pPr marL="0" indent="0">
              <a:lnSpc>
                <a:spcPct val="110000"/>
              </a:lnSpc>
              <a:buNone/>
              <a:defRPr sz="1800">
                <a:solidFill>
                  <a:schemeClr val="tx1"/>
                </a:solidFill>
              </a:defRPr>
            </a:lvl1pPr>
            <a:lvl2pPr marL="228600">
              <a:lnSpc>
                <a:spcPct val="100000"/>
              </a:lnSpc>
              <a:defRPr sz="1600">
                <a:solidFill>
                  <a:schemeClr val="tx1"/>
                </a:solidFill>
              </a:defRPr>
            </a:lvl2pPr>
            <a:lvl3pPr marL="457200">
              <a:lnSpc>
                <a:spcPct val="100000"/>
              </a:lnSpc>
              <a:defRPr sz="1400">
                <a:solidFill>
                  <a:schemeClr val="tx1"/>
                </a:solidFill>
              </a:defRPr>
            </a:lvl3pPr>
            <a:lvl4pPr marL="685800">
              <a:lnSpc>
                <a:spcPct val="100000"/>
              </a:lnSpc>
              <a:defRPr sz="1200">
                <a:solidFill>
                  <a:schemeClr val="tx1"/>
                </a:solidFill>
              </a:defRPr>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cxnSp>
        <p:nvCxnSpPr>
          <p:cNvPr id="4" name="Straight Connector 3">
            <a:extLst>
              <a:ext uri="{FF2B5EF4-FFF2-40B4-BE49-F238E27FC236}">
                <a16:creationId xmlns:a16="http://schemas.microsoft.com/office/drawing/2014/main" id="{4BC9F29C-BBE9-AFB4-AFC6-30BCA4EB2AFA}"/>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CBC4D286-C480-B4CF-4406-CACC323F9FAD}"/>
              </a:ext>
            </a:extLst>
          </p:cNvPr>
          <p:cNvSpPr>
            <a:spLocks noGrp="1"/>
          </p:cNvSpPr>
          <p:nvPr>
            <p:ph idx="21" hasCustomPrompt="1"/>
          </p:nvPr>
        </p:nvSpPr>
        <p:spPr>
          <a:xfrm>
            <a:off x="1280160" y="3017520"/>
            <a:ext cx="10374152" cy="3208866"/>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Footer Placeholder 13">
            <a:extLst>
              <a:ext uri="{FF2B5EF4-FFF2-40B4-BE49-F238E27FC236}">
                <a16:creationId xmlns:a16="http://schemas.microsoft.com/office/drawing/2014/main" id="{0BEE2817-4518-D59A-BD13-29A3D4FE64F0}"/>
              </a:ext>
            </a:extLst>
          </p:cNvPr>
          <p:cNvSpPr>
            <a:spLocks noGrp="1"/>
          </p:cNvSpPr>
          <p:nvPr>
            <p:ph type="ftr" sz="quarter" idx="19"/>
          </p:nvPr>
        </p:nvSpPr>
        <p:spPr>
          <a:xfrm>
            <a:off x="7539516" y="6356350"/>
            <a:ext cx="4114800" cy="365125"/>
          </a:xfrm>
        </p:spPr>
        <p:txBody>
          <a:bodyPr/>
          <a:lstStyle/>
          <a:p>
            <a:endParaRPr lang="en-US" dirty="0"/>
          </a:p>
        </p:txBody>
      </p:sp>
    </p:spTree>
    <p:extLst>
      <p:ext uri="{BB962C8B-B14F-4D97-AF65-F5344CB8AC3E}">
        <p14:creationId xmlns:p14="http://schemas.microsoft.com/office/powerpoint/2010/main" val="1068905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1280159" y="4970638"/>
            <a:ext cx="9144000" cy="1280160"/>
          </a:xfrm>
        </p:spPr>
        <p:txBody>
          <a:bodyPr lIns="0" tIns="0" rIns="0" bIns="0" anchor="b" anchorCtr="0"/>
          <a:lstStyle>
            <a:lvl1pPr algn="l">
              <a:defRPr sz="4000" b="1" cap="all" spc="0" baseline="0">
                <a:solidFill>
                  <a:schemeClr val="tx1"/>
                </a:solidFill>
              </a:defRPr>
            </a:lvl1pPr>
          </a:lstStyle>
          <a:p>
            <a:r>
              <a:rPr lang="en-US"/>
              <a:t>Click to edit Master title style</a:t>
            </a:r>
            <a:endParaRPr lang="en-US" dirty="0"/>
          </a:p>
        </p:txBody>
      </p:sp>
      <p:sp>
        <p:nvSpPr>
          <p:cNvPr id="22" name="Slide Number Placeholder 21">
            <a:extLst>
              <a:ext uri="{FF2B5EF4-FFF2-40B4-BE49-F238E27FC236}">
                <a16:creationId xmlns:a16="http://schemas.microsoft.com/office/drawing/2014/main" id="{F0626849-9D2D-3C95-8C10-FA8F325FE9AA}"/>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685800"/>
            <a:ext cx="4937760" cy="4023360"/>
          </a:xfrm>
        </p:spPr>
        <p:txBody>
          <a:bodyPr lIns="0" tIns="0" rIns="0" bIns="0">
            <a:noAutofit/>
          </a:bodyPr>
          <a:lstStyle>
            <a:lvl1pPr marL="0" indent="0">
              <a:spcBef>
                <a:spcPts val="1200"/>
              </a:spcBef>
              <a:buNone/>
              <a:defRPr sz="1800"/>
            </a:lvl1pPr>
            <a:lvl2pPr marL="457200">
              <a:spcBef>
                <a:spcPts val="1200"/>
              </a:spcBef>
              <a:defRPr sz="1800"/>
            </a:lvl2pPr>
            <a:lvl3pPr marL="914400">
              <a:spcBef>
                <a:spcPts val="1200"/>
              </a:spcBef>
              <a:defRPr sz="1800"/>
            </a:lvl3pPr>
            <a:lvl4pPr marL="1371600">
              <a:spcBef>
                <a:spcPts val="1200"/>
              </a:spcBef>
              <a:defRPr sz="1800"/>
            </a:lvl4pPr>
            <a:lvl5pPr marL="18288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04755" y="685800"/>
            <a:ext cx="4937760" cy="4023360"/>
          </a:xfrm>
        </p:spPr>
        <p:txBody>
          <a:bodyPr lIns="0" tIns="0" rIns="0" bIns="0">
            <a:noAutofit/>
          </a:bodyPr>
          <a:lstStyle>
            <a:lvl1pPr>
              <a:spcBef>
                <a:spcPts val="1200"/>
              </a:spcBef>
              <a:defRPr sz="1800"/>
            </a:lvl1pPr>
            <a:lvl2pPr>
              <a:spcBef>
                <a:spcPts val="1200"/>
              </a:spcBef>
              <a:defRPr sz="1800"/>
            </a:lvl2pPr>
            <a:lvl3pPr>
              <a:spcBef>
                <a:spcPts val="1200"/>
              </a:spcBef>
              <a:defRPr sz="1800"/>
            </a:lvl3pPr>
            <a:lvl4pPr>
              <a:spcBef>
                <a:spcPts val="1200"/>
              </a:spcBef>
              <a:defRPr sz="1800"/>
            </a:lvl4pPr>
            <a:lvl5pPr>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3" name="Group 12">
            <a:extLst>
              <a:ext uri="{FF2B5EF4-FFF2-40B4-BE49-F238E27FC236}">
                <a16:creationId xmlns:a16="http://schemas.microsoft.com/office/drawing/2014/main" id="{4717D91C-F78C-0E4C-FB27-7112AB840A1C}"/>
              </a:ext>
              <a:ext uri="{C183D7F6-B498-43B3-948B-1728B52AA6E4}">
                <adec:decorative xmlns:adec="http://schemas.microsoft.com/office/drawing/2017/decorative" val="1"/>
              </a:ext>
            </a:extLst>
          </p:cNvPr>
          <p:cNvGrpSpPr/>
          <p:nvPr userDrawn="1"/>
        </p:nvGrpSpPr>
        <p:grpSpPr>
          <a:xfrm>
            <a:off x="5322570" y="5680647"/>
            <a:ext cx="465456" cy="581432"/>
            <a:chOff x="7843462" y="2744546"/>
            <a:chExt cx="465456" cy="581432"/>
          </a:xfrm>
        </p:grpSpPr>
        <p:sp>
          <p:nvSpPr>
            <p:cNvPr id="15" name="Graphic 12">
              <a:extLst>
                <a:ext uri="{FF2B5EF4-FFF2-40B4-BE49-F238E27FC236}">
                  <a16:creationId xmlns:a16="http://schemas.microsoft.com/office/drawing/2014/main" id="{CC935CF3-75DF-0DC7-1B2A-E0E0205DF64B}"/>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7" name="Graphic 13">
              <a:extLst>
                <a:ext uri="{FF2B5EF4-FFF2-40B4-BE49-F238E27FC236}">
                  <a16:creationId xmlns:a16="http://schemas.microsoft.com/office/drawing/2014/main" id="{D5782BEB-6319-DEC1-F9ED-BA9201C6B9B7}"/>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18" name="Graphic 15">
              <a:extLst>
                <a:ext uri="{FF2B5EF4-FFF2-40B4-BE49-F238E27FC236}">
                  <a16:creationId xmlns:a16="http://schemas.microsoft.com/office/drawing/2014/main" id="{6E59DFAF-9794-BD12-D89A-422FFFFCE023}"/>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21" name="Footer Placeholder 20">
            <a:extLst>
              <a:ext uri="{FF2B5EF4-FFF2-40B4-BE49-F238E27FC236}">
                <a16:creationId xmlns:a16="http://schemas.microsoft.com/office/drawing/2014/main" id="{36444A47-BCB3-5C86-F2B8-25092BE8D9FF}"/>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C648C53D-49AB-C003-70E8-5117AF079715}"/>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A96BC1DE-6696-3408-564E-2D73B1266326}"/>
              </a:ext>
              <a:ext uri="{C183D7F6-B498-43B3-948B-1728B52AA6E4}">
                <adec:decorative xmlns:adec="http://schemas.microsoft.com/office/drawing/2017/decorative" val="1"/>
              </a:ext>
            </a:extLst>
          </p:cNvPr>
          <p:cNvGrpSpPr/>
          <p:nvPr userDrawn="1"/>
        </p:nvGrpSpPr>
        <p:grpSpPr>
          <a:xfrm rot="5400000">
            <a:off x="10711518" y="5393214"/>
            <a:ext cx="1097341" cy="736658"/>
            <a:chOff x="10508317" y="446637"/>
            <a:chExt cx="1097341" cy="736658"/>
          </a:xfrm>
        </p:grpSpPr>
        <p:sp>
          <p:nvSpPr>
            <p:cNvPr id="25" name="Graphic 15">
              <a:extLst>
                <a:ext uri="{FF2B5EF4-FFF2-40B4-BE49-F238E27FC236}">
                  <a16:creationId xmlns:a16="http://schemas.microsoft.com/office/drawing/2014/main" id="{268EB1E4-29D6-C3F5-BCBB-FB7E7EE5C25C}"/>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26" name="Graphic 16">
              <a:extLst>
                <a:ext uri="{FF2B5EF4-FFF2-40B4-BE49-F238E27FC236}">
                  <a16:creationId xmlns:a16="http://schemas.microsoft.com/office/drawing/2014/main" id="{09524D46-140F-2F4F-430B-F59815A07CF1}"/>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27" name="Graphic 14">
              <a:extLst>
                <a:ext uri="{FF2B5EF4-FFF2-40B4-BE49-F238E27FC236}">
                  <a16:creationId xmlns:a16="http://schemas.microsoft.com/office/drawing/2014/main" id="{AC75143B-C717-8D04-743C-B40FB5EFB21C}"/>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4873764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1280160" y="640080"/>
            <a:ext cx="10087699" cy="1280160"/>
          </a:xfrm>
        </p:spPr>
        <p:txBody>
          <a:bodyPr lIns="0" tIns="0" rIns="0" bIns="0" anchor="b" anchorCtr="0"/>
          <a:lstStyle>
            <a:lvl1pPr>
              <a:defRPr sz="4000" b="1" cap="all" baseline="0"/>
            </a:lvl1pPr>
          </a:lstStyle>
          <a:p>
            <a:r>
              <a:rPr lang="en-US" dirty="0"/>
              <a:t>Click to add title</a:t>
            </a:r>
          </a:p>
        </p:txBody>
      </p:sp>
      <p:sp>
        <p:nvSpPr>
          <p:cNvPr id="10" name="Slide Number Placeholder 9">
            <a:extLst>
              <a:ext uri="{FF2B5EF4-FFF2-40B4-BE49-F238E27FC236}">
                <a16:creationId xmlns:a16="http://schemas.microsoft.com/office/drawing/2014/main" id="{116B8DF0-B7E6-5032-C3C7-E457E793BE37}"/>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1280160" y="2103119"/>
            <a:ext cx="10087699" cy="4114800"/>
          </a:xfrm>
        </p:spPr>
        <p:txBody>
          <a:bodyPr lIns="0" tIns="0" rIns="0" bIns="0"/>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Footer Placeholder 8">
            <a:extLst>
              <a:ext uri="{FF2B5EF4-FFF2-40B4-BE49-F238E27FC236}">
                <a16:creationId xmlns:a16="http://schemas.microsoft.com/office/drawing/2014/main" id="{DC5F4D40-ADE4-5EEB-436C-8563A49C55F8}"/>
              </a:ext>
            </a:extLst>
          </p:cNvPr>
          <p:cNvSpPr>
            <a:spLocks noGrp="1"/>
          </p:cNvSpPr>
          <p:nvPr>
            <p:ph type="ftr" sz="quarter" idx="11"/>
          </p:nvPr>
        </p:nvSpPr>
        <p:spPr>
          <a:xfrm>
            <a:off x="1280160" y="6356350"/>
            <a:ext cx="4114800" cy="365125"/>
          </a:xfrm>
        </p:spPr>
        <p:txBody>
          <a:bodyPr lIns="0"/>
          <a:lstStyle>
            <a:lvl1pPr algn="l">
              <a:defRPr/>
            </a:lvl1pPr>
          </a:lstStyle>
          <a:p>
            <a:endParaRPr lang="en-US" dirty="0"/>
          </a:p>
        </p:txBody>
      </p:sp>
    </p:spTree>
    <p:extLst>
      <p:ext uri="{BB962C8B-B14F-4D97-AF65-F5344CB8AC3E}">
        <p14:creationId xmlns:p14="http://schemas.microsoft.com/office/powerpoint/2010/main" val="33217450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Bubbles and Title 1">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2792897" y="585216"/>
            <a:ext cx="8965094" cy="2276856"/>
          </a:xfrm>
        </p:spPr>
        <p:txBody>
          <a:bodyPr lIns="0" tIns="0" rIns="0" anchor="b"/>
          <a:lstStyle>
            <a:lvl1pPr algn="r">
              <a:lnSpc>
                <a:spcPts val="4800"/>
              </a:lnSpc>
              <a:defRPr sz="4800" b="1" cap="all" spc="0" baseline="0">
                <a:solidFill>
                  <a:schemeClr val="bg1"/>
                </a:solidFill>
              </a:defRPr>
            </a:lvl1pPr>
          </a:lstStyle>
          <a:p>
            <a:r>
              <a:rPr lang="en-US"/>
              <a:t>Click to edit Master title style</a:t>
            </a:r>
            <a:endParaRPr lang="en-US" dirty="0"/>
          </a:p>
        </p:txBody>
      </p:sp>
      <p:sp>
        <p:nvSpPr>
          <p:cNvPr id="7" name="Picture Placeholder 14">
            <a:extLst>
              <a:ext uri="{FF2B5EF4-FFF2-40B4-BE49-F238E27FC236}">
                <a16:creationId xmlns:a16="http://schemas.microsoft.com/office/drawing/2014/main" id="{FC9B12A4-113B-B3F6-5926-5C2A6F504ABA}"/>
              </a:ext>
            </a:extLst>
          </p:cNvPr>
          <p:cNvSpPr>
            <a:spLocks noGrp="1"/>
          </p:cNvSpPr>
          <p:nvPr>
            <p:ph type="pic" sz="quarter" idx="14" hasCustomPrompt="1"/>
          </p:nvPr>
        </p:nvSpPr>
        <p:spPr>
          <a:xfrm>
            <a:off x="1371606"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640609" y="3127248"/>
            <a:ext cx="6117381" cy="3017520"/>
          </a:xfrm>
        </p:spPr>
        <p:txBody>
          <a:bodyPr lIns="0" tIns="0" rIns="0" bIns="0">
            <a:normAutofit/>
          </a:bodyPr>
          <a:lstStyle>
            <a:lvl1pPr marL="0" indent="0" algn="r">
              <a:spcBef>
                <a:spcPts val="1200"/>
              </a:spcBef>
              <a:buNone/>
              <a:defRPr sz="2400">
                <a:solidFill>
                  <a:schemeClr val="bg1"/>
                </a:solidFill>
              </a:defRPr>
            </a:lvl1pPr>
          </a:lstStyle>
          <a:p>
            <a:pPr lvl="0"/>
            <a:r>
              <a:rPr lang="en-US" dirty="0"/>
              <a:t>Click to add text</a:t>
            </a:r>
          </a:p>
        </p:txBody>
      </p:sp>
      <p:grpSp>
        <p:nvGrpSpPr>
          <p:cNvPr id="3" name="Group 2">
            <a:extLst>
              <a:ext uri="{FF2B5EF4-FFF2-40B4-BE49-F238E27FC236}">
                <a16:creationId xmlns:a16="http://schemas.microsoft.com/office/drawing/2014/main" id="{8AF51D36-DB19-27CD-47E0-A4261648DA12}"/>
              </a:ext>
              <a:ext uri="{C183D7F6-B498-43B3-948B-1728B52AA6E4}">
                <adec:decorative xmlns:adec="http://schemas.microsoft.com/office/drawing/2017/decorative" val="1"/>
              </a:ext>
            </a:extLst>
          </p:cNvPr>
          <p:cNvGrpSpPr/>
          <p:nvPr userDrawn="1"/>
        </p:nvGrpSpPr>
        <p:grpSpPr>
          <a:xfrm rot="18614240">
            <a:off x="3975343" y="2819532"/>
            <a:ext cx="465456" cy="581432"/>
            <a:chOff x="7843462" y="2744546"/>
            <a:chExt cx="465456" cy="581432"/>
          </a:xfrm>
        </p:grpSpPr>
        <p:sp>
          <p:nvSpPr>
            <p:cNvPr id="4" name="Graphic 12">
              <a:extLst>
                <a:ext uri="{FF2B5EF4-FFF2-40B4-BE49-F238E27FC236}">
                  <a16:creationId xmlns:a16="http://schemas.microsoft.com/office/drawing/2014/main" id="{3EFED0E0-17D4-C5B0-09D0-B43338A856B3}"/>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8F798BBE-9B6F-700D-08A1-09ABC5388CCE}"/>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4AE2D1C5-9D85-9049-690C-3AFCE7E2DA56}"/>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13" name="Straight Connector 12">
            <a:extLst>
              <a:ext uri="{FF2B5EF4-FFF2-40B4-BE49-F238E27FC236}">
                <a16:creationId xmlns:a16="http://schemas.microsoft.com/office/drawing/2014/main" id="{9D0FE75D-ACD3-655E-58A7-8F2C182760B4}"/>
              </a:ext>
              <a:ext uri="{C183D7F6-B498-43B3-948B-1728B52AA6E4}">
                <adec:decorative xmlns:adec="http://schemas.microsoft.com/office/drawing/2017/decorative" val="1"/>
              </a:ext>
            </a:extLst>
          </p:cNvPr>
          <p:cNvCxnSpPr>
            <a:cxnSpLocks/>
          </p:cNvCxnSpPr>
          <p:nvPr userDrawn="1"/>
        </p:nvCxnSpPr>
        <p:spPr>
          <a:xfrm>
            <a:off x="74066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3626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838200" y="136525"/>
            <a:ext cx="10515600" cy="1509713"/>
          </a:xfrm>
        </p:spPr>
        <p:txBody>
          <a:bodyPr/>
          <a:lstStyle/>
          <a:p>
            <a:r>
              <a:rPr lang="en-US" dirty="0"/>
              <a:t>Click to add 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a:off x="7239000" y="6356350"/>
            <a:ext cx="4114800" cy="36512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484632" y="726630"/>
            <a:ext cx="520991" cy="517379"/>
          </a:xfrm>
        </p:spPr>
        <p:txBody>
          <a:bodyPr/>
          <a:lstStyle/>
          <a:p>
            <a:fld id="{D8DA9DAA-006C-4F4B-980E-E3DF019B24E2}" type="slidenum">
              <a:rPr lang="en-US" smtClean="0"/>
              <a:t>‹#›</a:t>
            </a:fld>
            <a:endParaRPr lang="en-US" dirty="0"/>
          </a:p>
        </p:txBody>
      </p:sp>
      <p:cxnSp>
        <p:nvCxnSpPr>
          <p:cNvPr id="3" name="Straight Connector 2">
            <a:extLst>
              <a:ext uri="{FF2B5EF4-FFF2-40B4-BE49-F238E27FC236}">
                <a16:creationId xmlns:a16="http://schemas.microsoft.com/office/drawing/2014/main" id="{B5B2B208-F5B9-0151-C982-A389CB0B299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20EEA6CA-DE1E-18ED-E69E-54A1372FE21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Footer Placeholder 7">
            <a:extLst>
              <a:ext uri="{FF2B5EF4-FFF2-40B4-BE49-F238E27FC236}">
                <a16:creationId xmlns:a16="http://schemas.microsoft.com/office/drawing/2014/main" id="{2F973C81-5E94-41F6-CE15-3B4763B3ABE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C835B5C-F994-9D57-3118-919EE90F57E1}"/>
              </a:ext>
            </a:extLst>
          </p:cNvPr>
          <p:cNvSpPr>
            <a:spLocks noGrp="1"/>
          </p:cNvSpPr>
          <p:nvPr>
            <p:ph type="sldNum" sz="quarter" idx="12"/>
          </p:nvPr>
        </p:nvSpPr>
        <p:spPr/>
        <p:txBody>
          <a:bodyPr/>
          <a:lstStyle/>
          <a:p>
            <a:fld id="{D8DA9DAA-006C-4F4B-980E-E3DF019B24E2}" type="slidenum">
              <a:rPr lang="en-US" smtClean="0"/>
              <a:pPr/>
              <a:t>‹#›</a:t>
            </a:fld>
            <a:endParaRPr lang="en-US" dirty="0"/>
          </a:p>
        </p:txBody>
      </p:sp>
    </p:spTree>
    <p:extLst>
      <p:ext uri="{BB962C8B-B14F-4D97-AF65-F5344CB8AC3E}">
        <p14:creationId xmlns:p14="http://schemas.microsoft.com/office/powerpoint/2010/main" val="3840867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imag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116544" y="614202"/>
            <a:ext cx="5918072" cy="2276856"/>
          </a:xfrm>
        </p:spPr>
        <p:txBody>
          <a:bodyPr lIns="0" tIns="0" rIns="0" bIns="0" anchor="b"/>
          <a:lstStyle>
            <a:lvl1pPr algn="r">
              <a:lnSpc>
                <a:spcPts val="4000"/>
              </a:lnSpc>
              <a:defRPr sz="4000" b="1" cap="all" spc="0" baseline="0">
                <a:solidFill>
                  <a:schemeClr val="bg1"/>
                </a:solidFill>
              </a:defRPr>
            </a:lvl1pPr>
          </a:lstStyle>
          <a:p>
            <a:r>
              <a:rPr lang="en-US" dirty="0"/>
              <a:t>Click to add title</a:t>
            </a:r>
          </a:p>
        </p:txBody>
      </p:sp>
      <p:sp>
        <p:nvSpPr>
          <p:cNvPr id="8" name="Slide Number Placeholder 7">
            <a:extLst>
              <a:ext uri="{FF2B5EF4-FFF2-40B4-BE49-F238E27FC236}">
                <a16:creationId xmlns:a16="http://schemas.microsoft.com/office/drawing/2014/main" id="{1C738AB3-8054-6E21-C34C-36AF3A31AC4E}"/>
              </a:ext>
            </a:extLst>
          </p:cNvPr>
          <p:cNvSpPr>
            <a:spLocks noGrp="1"/>
          </p:cNvSpPr>
          <p:nvPr>
            <p:ph type="sldNum" sz="quarter" idx="20"/>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hasCustomPrompt="1"/>
          </p:nvPr>
        </p:nvSpPr>
        <p:spPr>
          <a:xfrm>
            <a:off x="1280160"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tIns="914400" anchor="t">
            <a:noAutofit/>
          </a:bodyPr>
          <a:lstStyle>
            <a:lvl1pPr algn="ctr">
              <a:buNone/>
              <a:defRPr sz="1600" b="1">
                <a:solidFill>
                  <a:schemeClr val="bg1"/>
                </a:solidFill>
              </a:defRPr>
            </a:lvl1pPr>
          </a:lstStyle>
          <a:p>
            <a:r>
              <a:rPr lang="en-US" dirty="0"/>
              <a:t>Click to add picture</a:t>
            </a:r>
          </a:p>
        </p:txBody>
      </p:sp>
      <p:sp>
        <p:nvSpPr>
          <p:cNvPr id="4" name="Text Placeholder 3">
            <a:extLst>
              <a:ext uri="{FF2B5EF4-FFF2-40B4-BE49-F238E27FC236}">
                <a16:creationId xmlns:a16="http://schemas.microsoft.com/office/drawing/2014/main" id="{94FD1B85-4BEF-C1C1-5619-B82E9E44A9F8}"/>
              </a:ext>
            </a:extLst>
          </p:cNvPr>
          <p:cNvSpPr>
            <a:spLocks noGrp="1"/>
          </p:cNvSpPr>
          <p:nvPr>
            <p:ph type="body" sz="quarter" idx="17"/>
          </p:nvPr>
        </p:nvSpPr>
        <p:spPr>
          <a:xfrm>
            <a:off x="5116548" y="3161752"/>
            <a:ext cx="5918068" cy="3144965"/>
          </a:xfrm>
        </p:spPr>
        <p:txBody>
          <a:bodyPr lIns="0" tIns="0" rIns="0" bIns="0">
            <a:normAutofit/>
          </a:bodyPr>
          <a:lstStyle>
            <a:lvl1pPr marL="0" indent="0" algn="r">
              <a:spcBef>
                <a:spcPts val="1200"/>
              </a:spcBef>
              <a:buNone/>
              <a:defRPr sz="2400">
                <a:solidFill>
                  <a:schemeClr val="bg1"/>
                </a:solidFill>
              </a:defRPr>
            </a:lvl1pPr>
            <a:lvl2pPr marL="457200" indent="0" algn="r">
              <a:spcBef>
                <a:spcPts val="1200"/>
              </a:spcBef>
              <a:buNone/>
              <a:defRPr sz="2400">
                <a:solidFill>
                  <a:schemeClr val="bg1"/>
                </a:solidFill>
              </a:defRPr>
            </a:lvl2pPr>
            <a:lvl3pPr marL="914400" indent="0" algn="r">
              <a:spcBef>
                <a:spcPts val="1200"/>
              </a:spcBef>
              <a:buNone/>
              <a:defRPr sz="2400">
                <a:solidFill>
                  <a:schemeClr val="bg1"/>
                </a:solidFill>
              </a:defRPr>
            </a:lvl3pPr>
            <a:lvl4pPr marL="1371600" indent="0" algn="r">
              <a:spcBef>
                <a:spcPts val="1200"/>
              </a:spcBef>
              <a:buNone/>
              <a:defRPr sz="2400">
                <a:solidFill>
                  <a:schemeClr val="bg1"/>
                </a:solidFill>
              </a:defRPr>
            </a:lvl4pPr>
            <a:lvl5pPr marL="1828800" indent="0" algn="r">
              <a:buNone/>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1" name="Graphic 12">
            <a:extLst>
              <a:ext uri="{FF2B5EF4-FFF2-40B4-BE49-F238E27FC236}">
                <a16:creationId xmlns:a16="http://schemas.microsoft.com/office/drawing/2014/main" id="{EA1B6985-3E5A-40F4-9268-D4AB3BBF8C91}"/>
              </a:ext>
              <a:ext uri="{C183D7F6-B498-43B3-948B-1728B52AA6E4}">
                <adec:decorative xmlns:adec="http://schemas.microsoft.com/office/drawing/2017/decorative" val="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 uri="{C183D7F6-B498-43B3-948B-1728B52AA6E4}">
                <adec:decorative xmlns:adec="http://schemas.microsoft.com/office/drawing/2017/decorative" val="1"/>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 uri="{C183D7F6-B498-43B3-948B-1728B52AA6E4}">
                <adec:decorative xmlns:adec="http://schemas.microsoft.com/office/drawing/2017/decorative" val="1"/>
              </a:ext>
            </a:extLst>
          </p:cNvPr>
          <p:cNvSpPr/>
          <p:nvPr userDrawn="1"/>
        </p:nvSpPr>
        <p:spPr>
          <a:xfrm>
            <a:off x="1652402"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Footer Placeholder 6">
            <a:extLst>
              <a:ext uri="{FF2B5EF4-FFF2-40B4-BE49-F238E27FC236}">
                <a16:creationId xmlns:a16="http://schemas.microsoft.com/office/drawing/2014/main" id="{CE9872E9-2F0D-2FEB-0974-F0BBBC5E0331}"/>
              </a:ext>
            </a:extLst>
          </p:cNvPr>
          <p:cNvSpPr>
            <a:spLocks noGrp="1"/>
          </p:cNvSpPr>
          <p:nvPr>
            <p:ph type="ftr" sz="quarter" idx="19"/>
          </p:nvPr>
        </p:nvSpPr>
        <p:spPr>
          <a:xfrm>
            <a:off x="7238999" y="6356350"/>
            <a:ext cx="3795615" cy="365125"/>
          </a:xfrm>
        </p:spPr>
        <p:txBody>
          <a:bodyPr/>
          <a:lstStyle>
            <a:lvl1pPr>
              <a:defRPr>
                <a:solidFill>
                  <a:schemeClr val="bg1"/>
                </a:solidFill>
              </a:defRPr>
            </a:lvl1pP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gradFill>
          <a:gsLst>
            <a:gs pos="100000">
              <a:schemeClr val="accent4"/>
            </a:gs>
            <a:gs pos="0">
              <a:schemeClr val="accent2"/>
            </a:gs>
          </a:gsLst>
          <a:lin ang="189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386775"/>
            <a:ext cx="8311102" cy="3080335"/>
          </a:xfrm>
        </p:spPr>
        <p:txBody>
          <a:bodyPr lIns="0" tIns="274320" rIns="0" bIns="0" anchor="t" anchorCtr="0"/>
          <a:lstStyle>
            <a:lvl1pPr algn="l">
              <a:lnSpc>
                <a:spcPts val="5400"/>
              </a:lnSpc>
              <a:defRPr sz="5400" b="1" i="0" cap="all" spc="0" baseline="0">
                <a:solidFill>
                  <a:schemeClr val="bg1"/>
                </a:solidFill>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rot="19670435">
            <a:off x="7632743" y="794953"/>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3" name="Picture Placeholder 14">
            <a:extLst>
              <a:ext uri="{FF2B5EF4-FFF2-40B4-BE49-F238E27FC236}">
                <a16:creationId xmlns:a16="http://schemas.microsoft.com/office/drawing/2014/main" id="{01D87F51-D69B-9038-0566-4FDC355AB6F0}"/>
              </a:ext>
            </a:extLst>
          </p:cNvPr>
          <p:cNvSpPr>
            <a:spLocks noGrp="1"/>
          </p:cNvSpPr>
          <p:nvPr>
            <p:ph type="pic" sz="quarter" idx="13" hasCustomPrompt="1"/>
          </p:nvPr>
        </p:nvSpPr>
        <p:spPr>
          <a:xfrm>
            <a:off x="8197587" y="411831"/>
            <a:ext cx="3521337" cy="3521344"/>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1951239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640080"/>
            <a:ext cx="10302240" cy="1852046"/>
          </a:xfrm>
        </p:spPr>
        <p:txBody>
          <a:bodyPr lIns="0" tIns="0" rIns="0" bIns="0" anchor="b"/>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588447"/>
            <a:ext cx="7853678" cy="726645"/>
          </a:xfrm>
        </p:spPr>
        <p:txBody>
          <a:bodyPr lIns="0" tIns="0" rIns="0" bIns="0" anchor="t"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flipH="1">
            <a:off x="7659974" y="445645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5" name="Picture Placeholder 14">
            <a:extLst>
              <a:ext uri="{FF2B5EF4-FFF2-40B4-BE49-F238E27FC236}">
                <a16:creationId xmlns:a16="http://schemas.microsoft.com/office/drawing/2014/main" id="{5DDB7824-50BA-B12F-AD49-CA8953CA3A0E}"/>
              </a:ext>
            </a:extLst>
          </p:cNvPr>
          <p:cNvSpPr>
            <a:spLocks noGrp="1"/>
          </p:cNvSpPr>
          <p:nvPr>
            <p:ph type="pic" sz="quarter" idx="13" hasCustomPrompt="1"/>
          </p:nvPr>
        </p:nvSpPr>
        <p:spPr>
          <a:xfrm>
            <a:off x="8536252"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652645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4114800" y="640080"/>
            <a:ext cx="7498080" cy="1280160"/>
          </a:xfrm>
        </p:spPr>
        <p:txBody>
          <a:bodyPr lIns="0" tIns="0" rIns="0" bIns="0" anchor="b" anchorCtr="0"/>
          <a:lstStyle>
            <a:lvl1pPr>
              <a:defRPr sz="4000" b="1" cap="all" spc="0" baseline="0"/>
            </a:lvl1pPr>
          </a:lstStyle>
          <a:p>
            <a:r>
              <a:rPr lang="en-US" dirty="0"/>
              <a:t>Click to add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a:xfrm>
            <a:off x="484632" y="722376"/>
            <a:ext cx="520991" cy="517379"/>
          </a:xfrm>
        </p:spPr>
        <p:txBody>
          <a:bodyPr anchor="t" anchorCtr="0"/>
          <a:lstStyle>
            <a:lvl1pPr>
              <a:defRPr>
                <a:solidFill>
                  <a:schemeClr val="accent2"/>
                </a:solidFill>
              </a:defRPr>
            </a:lvl1pPr>
          </a:lstStyle>
          <a:p>
            <a:fld id="{D8DA9DAA-006C-4F4B-980E-E3DF019B24E2}" type="slidenum">
              <a:rPr lang="en-US" smtClean="0"/>
              <a:pPr/>
              <a:t>‹#›</a:t>
            </a:fld>
            <a:endParaRPr lang="en-US" dirty="0"/>
          </a:p>
        </p:txBody>
      </p:sp>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hasCustomPrompt="1"/>
          </p:nvPr>
        </p:nvSpPr>
        <p:spPr>
          <a:xfrm>
            <a:off x="1317615" y="895646"/>
            <a:ext cx="1956925" cy="195692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 anchor="t" anchorCtr="0">
            <a:noAutofit/>
          </a:bodyPr>
          <a:lstStyle>
            <a:lvl1pPr algn="ctr">
              <a:buNone/>
              <a:defRPr sz="1800"/>
            </a:lvl1pPr>
          </a:lstStyle>
          <a:p>
            <a:r>
              <a:rPr lang="en-US" dirty="0"/>
              <a:t>Click to add picture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4114800" y="2194560"/>
            <a:ext cx="7498080" cy="4023360"/>
          </a:xfrm>
        </p:spPr>
        <p:txBody>
          <a:bodyPr lIns="0" tIns="0" rIns="0" bIns="0">
            <a:noAutofit/>
          </a:bodyPr>
          <a:lstStyle>
            <a:lvl1pPr marL="0" indent="0">
              <a:lnSpc>
                <a:spcPct val="110000"/>
              </a:lnSpc>
              <a:buNone/>
              <a:defRPr sz="1800"/>
            </a:lvl1pPr>
            <a:lvl2pPr marL="228600">
              <a:defRPr sz="1600"/>
            </a:lvl2pPr>
            <a:lvl3pPr marL="457200">
              <a:defRPr sz="1400"/>
            </a:lvl3pPr>
            <a:lvl4pPr marL="685800">
              <a:defRPr sz="12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grpSp>
        <p:nvGrpSpPr>
          <p:cNvPr id="7" name="Group 6">
            <a:extLst>
              <a:ext uri="{FF2B5EF4-FFF2-40B4-BE49-F238E27FC236}">
                <a16:creationId xmlns:a16="http://schemas.microsoft.com/office/drawing/2014/main" id="{758B5E78-A531-681D-1312-F21B52D066B8}"/>
              </a:ext>
              <a:ext uri="{C183D7F6-B498-43B3-948B-1728B52AA6E4}">
                <adec:decorative xmlns:adec="http://schemas.microsoft.com/office/drawing/2017/decorative" val="1"/>
              </a:ext>
            </a:extLst>
          </p:cNvPr>
          <p:cNvGrpSpPr/>
          <p:nvPr userDrawn="1"/>
        </p:nvGrpSpPr>
        <p:grpSpPr>
          <a:xfrm>
            <a:off x="2970685" y="620661"/>
            <a:ext cx="403448" cy="381782"/>
            <a:chOff x="10969280" y="1780012"/>
            <a:chExt cx="403448" cy="381782"/>
          </a:xfrm>
        </p:grpSpPr>
        <p:sp>
          <p:nvSpPr>
            <p:cNvPr id="17" name="Graphic 10">
              <a:extLst>
                <a:ext uri="{FF2B5EF4-FFF2-40B4-BE49-F238E27FC236}">
                  <a16:creationId xmlns:a16="http://schemas.microsoft.com/office/drawing/2014/main" id="{AAD06B87-D9B2-4F94-B734-A8F039A2033F}"/>
                </a:ext>
                <a:ext uri="{C183D7F6-B498-43B3-948B-1728B52AA6E4}">
                  <adec:decorative xmlns:adec="http://schemas.microsoft.com/office/drawing/2017/decorative" val="1"/>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 uri="{C183D7F6-B498-43B3-948B-1728B52AA6E4}">
                  <adec:decorative xmlns:adec="http://schemas.microsoft.com/office/drawing/2017/decorative" val="1"/>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grpSp>
      <p:sp>
        <p:nvSpPr>
          <p:cNvPr id="4" name="Footer Placeholder 8">
            <a:extLst>
              <a:ext uri="{FF2B5EF4-FFF2-40B4-BE49-F238E27FC236}">
                <a16:creationId xmlns:a16="http://schemas.microsoft.com/office/drawing/2014/main" id="{5189CAD3-7011-6481-11F8-05B5CB106F01}"/>
              </a:ext>
            </a:extLst>
          </p:cNvPr>
          <p:cNvSpPr>
            <a:spLocks noGrp="1"/>
          </p:cNvSpPr>
          <p:nvPr>
            <p:ph type="ftr" sz="quarter" idx="17"/>
          </p:nvPr>
        </p:nvSpPr>
        <p:spPr>
          <a:xfrm>
            <a:off x="1280160" y="6356350"/>
            <a:ext cx="4114800" cy="365125"/>
          </a:xfrm>
        </p:spPr>
        <p:txBody>
          <a:bodyPr lIns="0" rIns="91440"/>
          <a:lstStyle>
            <a:lvl1pPr algn="l">
              <a:defRPr/>
            </a:lvl1pPr>
          </a:lstStyle>
          <a:p>
            <a:endParaRPr lang="en-US" dirty="0"/>
          </a:p>
        </p:txBody>
      </p:sp>
      <p:cxnSp>
        <p:nvCxnSpPr>
          <p:cNvPr id="10" name="Straight Connector 9">
            <a:extLst>
              <a:ext uri="{FF2B5EF4-FFF2-40B4-BE49-F238E27FC236}">
                <a16:creationId xmlns:a16="http://schemas.microsoft.com/office/drawing/2014/main" id="{CB7CB27F-7A56-A747-A4D6-5627C24638D9}"/>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7111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 Subtitle slide">
    <p:bg>
      <p:bgPr>
        <a:gradFill>
          <a:gsLst>
            <a:gs pos="100000">
              <a:schemeClr val="accent4"/>
            </a:gs>
            <a:gs pos="0">
              <a:schemeClr val="accent2"/>
            </a:gs>
          </a:gsLst>
          <a:lin ang="180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3383280"/>
            <a:ext cx="10302240" cy="1852046"/>
          </a:xfrm>
        </p:spPr>
        <p:txBody>
          <a:bodyPr lIns="0" tIns="274320" rIns="0" bIns="0" anchor="t" anchorCtr="0"/>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966886"/>
            <a:ext cx="10302237" cy="397191"/>
          </a:xfrm>
        </p:spPr>
        <p:txBody>
          <a:bodyPr lIns="0" tIns="0" rIns="0" bIns="0" anchor="b"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10897692" y="62029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5" name="Straight Connector 4">
            <a:extLst>
              <a:ext uri="{FF2B5EF4-FFF2-40B4-BE49-F238E27FC236}">
                <a16:creationId xmlns:a16="http://schemas.microsoft.com/office/drawing/2014/main" id="{57912362-D30D-7B0B-BA94-0993B1EBC4E4}"/>
              </a:ext>
              <a:ext uri="{C183D7F6-B498-43B3-948B-1728B52AA6E4}">
                <adec:decorative xmlns:adec="http://schemas.microsoft.com/office/drawing/2017/decorative" val="1"/>
              </a:ext>
            </a:extLst>
          </p:cNvPr>
          <p:cNvCxnSpPr>
            <a:cxnSpLocks/>
          </p:cNvCxnSpPr>
          <p:nvPr userDrawn="1"/>
        </p:nvCxnSpPr>
        <p:spPr>
          <a:xfrm>
            <a:off x="1280160" y="0"/>
            <a:ext cx="0" cy="2775857"/>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644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1280160" y="685800"/>
            <a:ext cx="9137012" cy="1280160"/>
          </a:xfrm>
        </p:spPr>
        <p:txBody>
          <a:bodyPr lIns="0" tIns="0" rIns="0" bIns="0"/>
          <a:lstStyle>
            <a:lvl1pPr>
              <a:defRPr sz="4000" b="1" cap="all" spc="0" baseline="0"/>
            </a:lvl1pPr>
          </a:lstStyle>
          <a:p>
            <a:r>
              <a:rPr lang="en-US" dirty="0"/>
              <a:t>Click to add title</a:t>
            </a:r>
          </a:p>
        </p:txBody>
      </p:sp>
      <p:sp>
        <p:nvSpPr>
          <p:cNvPr id="15" name="Slide Number Placeholder 14">
            <a:extLst>
              <a:ext uri="{FF2B5EF4-FFF2-40B4-BE49-F238E27FC236}">
                <a16:creationId xmlns:a16="http://schemas.microsoft.com/office/drawing/2014/main" id="{0F91A5DB-A2CA-1D70-9A06-3869A288C924}"/>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2327440"/>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23402" y="2327441"/>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3" name="Footer Placeholder 12">
            <a:extLst>
              <a:ext uri="{FF2B5EF4-FFF2-40B4-BE49-F238E27FC236}">
                <a16:creationId xmlns:a16="http://schemas.microsoft.com/office/drawing/2014/main" id="{6D6A69CF-70D6-AB12-CD8B-FD75B7EE1420}"/>
              </a:ext>
            </a:extLst>
          </p:cNvPr>
          <p:cNvSpPr>
            <a:spLocks noGrp="1"/>
          </p:cNvSpPr>
          <p:nvPr>
            <p:ph type="ftr" sz="quarter" idx="11"/>
          </p:nvPr>
        </p:nvSpPr>
        <p:spPr>
          <a:xfrm>
            <a:off x="1280160" y="6356350"/>
            <a:ext cx="4114800" cy="365125"/>
          </a:xfrm>
        </p:spPr>
        <p:txBody>
          <a:bodyPr/>
          <a:lstStyle>
            <a:lvl1pPr algn="l">
              <a:defRPr/>
            </a:lvl1pP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EFE408-BFE1-16DC-F7C6-47F55C171AC6}"/>
              </a:ext>
              <a:ext uri="{C183D7F6-B498-43B3-948B-1728B52AA6E4}">
                <adec:decorative xmlns:adec="http://schemas.microsoft.com/office/drawing/2017/decorative" val="1"/>
              </a:ext>
            </a:extLst>
          </p:cNvPr>
          <p:cNvSpPr/>
          <p:nvPr userDrawn="1"/>
        </p:nvSpPr>
        <p:spPr>
          <a:xfrm>
            <a:off x="6412992" y="0"/>
            <a:ext cx="5779008" cy="6858000"/>
          </a:xfrm>
          <a:prstGeom prst="rect">
            <a:avLst/>
          </a:prstGeom>
          <a:gradFill flip="none" rotWithShape="1">
            <a:gsLst>
              <a:gs pos="100000">
                <a:schemeClr val="accent4"/>
              </a:gs>
              <a:gs pos="0">
                <a:schemeClr val="accent2"/>
              </a:gs>
            </a:gsLst>
            <a:lin ang="4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6915572" y="685800"/>
            <a:ext cx="4754880" cy="5670550"/>
          </a:xfrm>
        </p:spPr>
        <p:txBody>
          <a:bodyPr lIns="0" tIns="0" rIns="0" bIns="0" anchor="ctr" anchorCtr="0"/>
          <a:lstStyle>
            <a:lvl1pPr algn="l">
              <a:defRPr sz="4000" b="1" cap="all" spc="0" baseline="0">
                <a:solidFill>
                  <a:schemeClr val="bg1"/>
                </a:solidFill>
              </a:defRPr>
            </a:lvl1pPr>
          </a:lstStyle>
          <a:p>
            <a:r>
              <a:rPr lang="en-US"/>
              <a:t>Click to edit Master title style</a:t>
            </a:r>
            <a:endParaRPr lang="en-US" dirty="0"/>
          </a:p>
        </p:txBody>
      </p:sp>
      <p:sp>
        <p:nvSpPr>
          <p:cNvPr id="22" name="Slide Number Placeholder 21">
            <a:extLst>
              <a:ext uri="{FF2B5EF4-FFF2-40B4-BE49-F238E27FC236}">
                <a16:creationId xmlns:a16="http://schemas.microsoft.com/office/drawing/2014/main" id="{4C0ED5DD-6381-0FFD-7B45-D21179A390B5}"/>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5">
            <a:extLst>
              <a:ext uri="{FF2B5EF4-FFF2-40B4-BE49-F238E27FC236}">
                <a16:creationId xmlns:a16="http://schemas.microsoft.com/office/drawing/2014/main" id="{F042E432-AE48-385B-DEA1-32129394CE76}"/>
              </a:ext>
            </a:extLst>
          </p:cNvPr>
          <p:cNvSpPr>
            <a:spLocks noGrp="1"/>
          </p:cNvSpPr>
          <p:nvPr>
            <p:ph sz="quarter" idx="15" hasCustomPrompt="1"/>
          </p:nvPr>
        </p:nvSpPr>
        <p:spPr>
          <a:xfrm>
            <a:off x="1279526" y="1533524"/>
            <a:ext cx="4663440" cy="1895475"/>
          </a:xfrm>
        </p:spPr>
        <p:txBody>
          <a:bodyPr lIns="0" tIns="0" rIns="0" bIns="0" anchor="t" anchorCtr="0">
            <a:noAutofit/>
          </a:bodyPr>
          <a:lstStyle>
            <a:lvl1pPr marL="342900" indent="-512064">
              <a:spcBef>
                <a:spcPts val="1000"/>
              </a:spcBef>
              <a:buFont typeface="+mj-lt"/>
              <a:buAutoNum type="arabicPeriod"/>
              <a:defRPr sz="1800"/>
            </a:lvl1pPr>
            <a:lvl2pPr marL="1028700" indent="-342900">
              <a:spcBef>
                <a:spcPts val="1200"/>
              </a:spcBef>
              <a:buFont typeface="+mj-lt"/>
              <a:buAutoNum type="alphaLcPeriod"/>
              <a:defRPr sz="1800"/>
            </a:lvl2pPr>
            <a:lvl3pPr marL="1257300" indent="-342900">
              <a:spcBef>
                <a:spcPts val="1200"/>
              </a:spcBef>
              <a:buFont typeface="+mj-lt"/>
              <a:buAutoNum type="arabicParenR"/>
              <a:defRPr sz="1800"/>
            </a:lvl3pPr>
            <a:lvl4pPr marL="1714500" indent="-342900">
              <a:spcBef>
                <a:spcPts val="1200"/>
              </a:spcBef>
              <a:buFont typeface="+mj-lt"/>
              <a:buAutoNum type="alphaLcParenR"/>
              <a:defRPr sz="1800"/>
            </a:lvl4pPr>
            <a:lvl5pPr marL="2228850" indent="-400050">
              <a:spcBef>
                <a:spcPts val="1200"/>
              </a:spcBef>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DF111B2E-0535-57E2-FE92-620F9307A956}"/>
              </a:ext>
            </a:extLst>
          </p:cNvPr>
          <p:cNvSpPr>
            <a:spLocks noGrp="1"/>
          </p:cNvSpPr>
          <p:nvPr>
            <p:ph sz="quarter" idx="13" hasCustomPrompt="1"/>
          </p:nvPr>
        </p:nvSpPr>
        <p:spPr>
          <a:xfrm>
            <a:off x="1280160" y="3482974"/>
            <a:ext cx="4663440" cy="1190033"/>
          </a:xfrm>
        </p:spPr>
        <p:txBody>
          <a:bodyPr lIns="0" tIns="0" rIns="0" bIns="0" anchor="t" anchorCtr="0">
            <a:noAutofit/>
          </a:bodyPr>
          <a:lstStyle>
            <a:lvl1pPr marL="0" indent="0">
              <a:spcBef>
                <a:spcPts val="1200"/>
              </a:spcBef>
              <a:buNone/>
              <a:defRPr sz="1800"/>
            </a:lvl1pPr>
            <a:lvl2pPr marL="457200" indent="0">
              <a:spcBef>
                <a:spcPts val="1200"/>
              </a:spcBef>
              <a:buNone/>
              <a:defRPr sz="1600"/>
            </a:lvl2pPr>
            <a:lvl3pPr marL="914400" indent="0">
              <a:spcBef>
                <a:spcPts val="1200"/>
              </a:spcBef>
              <a:buNone/>
              <a:defRPr sz="1400"/>
            </a:lvl3pPr>
            <a:lvl4pPr marL="1371600" indent="0">
              <a:spcBef>
                <a:spcPts val="1200"/>
              </a:spcBef>
              <a:buNone/>
              <a:defRPr sz="1200"/>
            </a:lvl4pPr>
            <a:lvl5pPr marL="1828800" indent="0">
              <a:spcBef>
                <a:spcPts val="1200"/>
              </a:spcBef>
              <a:buNone/>
              <a:defRPr sz="1200"/>
            </a:lvl5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1280160" y="4692058"/>
            <a:ext cx="4663440" cy="1584918"/>
          </a:xfrm>
        </p:spPr>
        <p:txBody>
          <a:bodyPr lIns="0" tIns="0" rIns="0" bIns="0" anchor="t" anchorCtr="0">
            <a:noAutofit/>
          </a:bodyPr>
          <a:lstStyle>
            <a:lvl1pPr>
              <a:spcBef>
                <a:spcPts val="1200"/>
              </a:spcBef>
              <a:defRPr sz="1800"/>
            </a:lvl1pPr>
            <a:lvl2pPr>
              <a:spcBef>
                <a:spcPts val="1200"/>
              </a:spcBef>
              <a:defRPr sz="1600"/>
            </a:lvl2pPr>
            <a:lvl3pPr>
              <a:spcBef>
                <a:spcPts val="1200"/>
              </a:spcBef>
              <a:defRPr sz="1400"/>
            </a:lvl3pPr>
            <a:lvl4pPr>
              <a:spcBef>
                <a:spcPts val="1200"/>
              </a:spcBef>
              <a:defRPr sz="1200"/>
            </a:lvl4pPr>
            <a:lvl5pPr>
              <a:spcBef>
                <a:spcPts val="1200"/>
              </a:spcBef>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Footer Placeholder 20">
            <a:extLst>
              <a:ext uri="{FF2B5EF4-FFF2-40B4-BE49-F238E27FC236}">
                <a16:creationId xmlns:a16="http://schemas.microsoft.com/office/drawing/2014/main" id="{34C23E1A-9E5E-DA12-8E11-83F486766E16}"/>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E3FE6E42-6A8F-C459-87EE-E2A5BAFA852B}"/>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320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60" y="301752"/>
            <a:ext cx="4663438" cy="2441448"/>
          </a:xfrm>
        </p:spPr>
        <p:txBody>
          <a:bodyPr lIns="0" tIns="0" rIns="0" bIns="0" anchor="ctr" anchorCtr="0"/>
          <a:lstStyle>
            <a:lvl1pPr algn="l">
              <a:lnSpc>
                <a:spcPts val="4000"/>
              </a:lnSpc>
              <a:spcBef>
                <a:spcPts val="1000"/>
              </a:spcBef>
              <a:defRPr sz="4000" b="1" i="0" cap="all" spc="0" baseline="0"/>
            </a:lvl1p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a:xfrm>
            <a:off x="484632" y="726630"/>
            <a:ext cx="520991" cy="517379"/>
          </a:xfrm>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8" name="Text Placeholder 4">
            <a:extLst>
              <a:ext uri="{FF2B5EF4-FFF2-40B4-BE49-F238E27FC236}">
                <a16:creationId xmlns:a16="http://schemas.microsoft.com/office/drawing/2014/main" id="{9FB40175-FA51-DA14-A5B2-CD06DE6ECC31}"/>
              </a:ext>
            </a:extLst>
          </p:cNvPr>
          <p:cNvSpPr>
            <a:spLocks noGrp="1"/>
          </p:cNvSpPr>
          <p:nvPr>
            <p:ph type="body" sz="quarter" idx="14"/>
          </p:nvPr>
        </p:nvSpPr>
        <p:spPr>
          <a:xfrm>
            <a:off x="1280161" y="2777067"/>
            <a:ext cx="4663440" cy="3550581"/>
          </a:xfrm>
        </p:spPr>
        <p:txBody>
          <a:bodyPr lIns="0" tIns="0" rIns="0" bIns="0">
            <a:noAutofit/>
          </a:bodyPr>
          <a:lstStyle>
            <a:lvl1pPr marL="0" indent="0">
              <a:lnSpc>
                <a:spcPct val="110000"/>
              </a:lnSpc>
              <a:buNone/>
              <a:defRPr sz="1800"/>
            </a:lvl1pPr>
            <a:lvl2pPr marL="228600">
              <a:lnSpc>
                <a:spcPct val="110000"/>
              </a:lnSpc>
              <a:defRPr sz="1600"/>
            </a:lvl2pPr>
            <a:lvl3pPr marL="457200">
              <a:lnSpc>
                <a:spcPct val="110000"/>
              </a:lnSpc>
              <a:defRPr sz="1400"/>
            </a:lvl3pPr>
            <a:lvl4pPr marL="685800">
              <a:lnSpc>
                <a:spcPct val="110000"/>
              </a:lnSpc>
              <a:defRPr sz="1200"/>
            </a:lvl4pPr>
            <a:lvl5pPr marL="914400">
              <a:lnSpc>
                <a:spcPct val="11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6412089"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6695553" y="301752"/>
            <a:ext cx="5221224" cy="6263640"/>
          </a:xfrm>
        </p:spPr>
        <p:txBody>
          <a:bodyPr tIns="914400" anchor="t" anchorCtr="0"/>
          <a:lstStyle>
            <a:lvl1pPr algn="ctr">
              <a:buNone/>
              <a:defRPr>
                <a:solidFill>
                  <a:schemeClr val="bg1"/>
                </a:solidFill>
              </a:defRPr>
            </a:lvl1pPr>
          </a:lstStyle>
          <a:p>
            <a:r>
              <a:rPr lang="en-US" dirty="0"/>
              <a:t>Click to add picture</a:t>
            </a:r>
          </a:p>
        </p:txBody>
      </p:sp>
      <p:sp>
        <p:nvSpPr>
          <p:cNvPr id="10" name="Footer Placeholder 8">
            <a:extLst>
              <a:ext uri="{FF2B5EF4-FFF2-40B4-BE49-F238E27FC236}">
                <a16:creationId xmlns:a16="http://schemas.microsoft.com/office/drawing/2014/main" id="{7A4AE671-C203-0370-2888-FC8F7D444D11}"/>
              </a:ext>
            </a:extLst>
          </p:cNvPr>
          <p:cNvSpPr>
            <a:spLocks noGrp="1"/>
          </p:cNvSpPr>
          <p:nvPr>
            <p:ph type="ftr" sz="quarter" idx="17"/>
          </p:nvPr>
        </p:nvSpPr>
        <p:spPr>
          <a:xfrm>
            <a:off x="1280160" y="6356350"/>
            <a:ext cx="4434825" cy="365125"/>
          </a:xfrm>
        </p:spPr>
        <p:txBody>
          <a:bodyPr/>
          <a:lstStyle>
            <a:lvl1pPr algn="l">
              <a:defRPr/>
            </a:lvl1pPr>
          </a:lstStyle>
          <a:p>
            <a:endParaRPr lang="en-US" dirty="0"/>
          </a:p>
        </p:txBody>
      </p:sp>
      <p:cxnSp>
        <p:nvCxnSpPr>
          <p:cNvPr id="3" name="Straight Connector 2">
            <a:extLst>
              <a:ext uri="{FF2B5EF4-FFF2-40B4-BE49-F238E27FC236}">
                <a16:creationId xmlns:a16="http://schemas.microsoft.com/office/drawing/2014/main" id="{1792BFA8-57AD-0B5C-2534-1E862B58DAB3}"/>
              </a:ext>
              <a:ext uri="{C183D7F6-B498-43B3-948B-1728B52AA6E4}">
                <adec:decorative xmlns:adec="http://schemas.microsoft.com/office/drawing/2017/decorative" val="1"/>
              </a:ext>
            </a:extLst>
          </p:cNvPr>
          <p:cNvCxnSpPr>
            <a:cxnSpLocks/>
          </p:cNvCxnSpPr>
          <p:nvPr userDrawn="1"/>
        </p:nvCxnSpPr>
        <p:spPr>
          <a:xfrm>
            <a:off x="745127"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6807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1435394" y="1"/>
            <a:ext cx="9918405" cy="1646237"/>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1435394" y="1825625"/>
            <a:ext cx="991840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486121" y="726630"/>
            <a:ext cx="520991" cy="517379"/>
          </a:xfrm>
          <a:prstGeom prst="rect">
            <a:avLst/>
          </a:prstGeom>
        </p:spPr>
        <p:txBody>
          <a:bodyPr vert="horz" lIns="0" tIns="0" rIns="0" bIns="0" rtlCol="0" anchor="t" anchorCtr="0"/>
          <a:lstStyle>
            <a:lvl1pPr algn="ctr">
              <a:defRPr sz="1800" b="1" i="0" cap="all" spc="100" baseline="0">
                <a:solidFill>
                  <a:schemeClr val="accent2"/>
                </a:solidFill>
              </a:defRPr>
            </a:lvl1pPr>
          </a:lstStyle>
          <a:p>
            <a:fld id="{D8DA9DAA-006C-4F4B-980E-E3DF019B24E2}" type="slidenum">
              <a:rPr lang="en-US" smtClean="0"/>
              <a:pPr/>
              <a:t>‹#›</a:t>
            </a:fld>
            <a:endParaRPr lang="en-US" dirty="0"/>
          </a:p>
        </p:txBody>
      </p:sp>
      <p:sp>
        <p:nvSpPr>
          <p:cNvPr id="4" name="Date Placeholder 3">
            <a:extLst>
              <a:ext uri="{FF2B5EF4-FFF2-40B4-BE49-F238E27FC236}">
                <a16:creationId xmlns:a16="http://schemas.microsoft.com/office/drawing/2014/main" id="{B1EF1C86-6A9C-D287-D381-5634A69BF1C8}"/>
              </a:ext>
            </a:extLst>
          </p:cNvPr>
          <p:cNvSpPr>
            <a:spLocks noGrp="1"/>
          </p:cNvSpPr>
          <p:nvPr>
            <p:ph type="dt" sz="half" idx="2"/>
          </p:nvPr>
        </p:nvSpPr>
        <p:spPr>
          <a:xfrm>
            <a:off x="1435394" y="6356350"/>
            <a:ext cx="2743200" cy="365125"/>
          </a:xfrm>
          <a:prstGeom prst="rect">
            <a:avLst/>
          </a:prstGeom>
        </p:spPr>
        <p:txBody>
          <a:bodyPr vert="horz" lIns="0" tIns="45720" rIns="91440" bIns="45720" rtlCol="0" anchor="ctr"/>
          <a:lstStyle>
            <a:lvl1pPr algn="l">
              <a:defRPr sz="1200">
                <a:solidFill>
                  <a:schemeClr val="tx1">
                    <a:tint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621B8477-3F24-EDCB-C8AC-84336363918B}"/>
              </a:ext>
            </a:extLst>
          </p:cNvPr>
          <p:cNvSpPr>
            <a:spLocks noGrp="1"/>
          </p:cNvSpPr>
          <p:nvPr>
            <p:ph type="ftr" sz="quarter" idx="3"/>
          </p:nvPr>
        </p:nvSpPr>
        <p:spPr>
          <a:xfrm>
            <a:off x="7238999" y="6356350"/>
            <a:ext cx="4114800" cy="365125"/>
          </a:xfrm>
          <a:prstGeom prst="rect">
            <a:avLst/>
          </a:prstGeom>
        </p:spPr>
        <p:txBody>
          <a:bodyPr vert="horz" lIns="91440" tIns="45720" rIns="0" bIns="45720" rtlCol="0" anchor="ctr"/>
          <a:lstStyle>
            <a:lvl1pPr algn="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708" r:id="rId1"/>
    <p:sldLayoutId id="2147483717" r:id="rId2"/>
    <p:sldLayoutId id="2147483728" r:id="rId3"/>
    <p:sldLayoutId id="2147483729" r:id="rId4"/>
    <p:sldLayoutId id="2147483710" r:id="rId5"/>
    <p:sldLayoutId id="2147483727" r:id="rId6"/>
    <p:sldLayoutId id="2147483701" r:id="rId7"/>
    <p:sldLayoutId id="2147483721" r:id="rId8"/>
    <p:sldLayoutId id="2147483720" r:id="rId9"/>
    <p:sldLayoutId id="2147483730" r:id="rId10"/>
    <p:sldLayoutId id="2147483722" r:id="rId11"/>
    <p:sldLayoutId id="2147483698" r:id="rId12"/>
    <p:sldLayoutId id="2147483732" r:id="rId13"/>
    <p:sldLayoutId id="2147483702" r:id="rId14"/>
    <p:sldLayoutId id="2147483703" r:id="rId15"/>
  </p:sldLayoutIdLst>
  <p:hf sldNum="0" hdr="0" ftr="0"/>
  <p:txStyles>
    <p:titleStyle>
      <a:lvl1pPr algn="l" defTabSz="914400" rtl="0" eaLnBrk="1" latinLnBrk="0" hangingPunct="1">
        <a:lnSpc>
          <a:spcPts val="4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1280159" y="357809"/>
            <a:ext cx="7983110" cy="3080335"/>
          </a:xfrm>
        </p:spPr>
        <p:txBody>
          <a:bodyPr/>
          <a:lstStyle/>
          <a:p>
            <a:r>
              <a:rPr lang="en-US" dirty="0" err="1"/>
              <a:t>Gradify</a:t>
            </a:r>
            <a:endParaRPr lang="en-US" dirty="0"/>
          </a:p>
        </p:txBody>
      </p:sp>
      <p:sp>
        <p:nvSpPr>
          <p:cNvPr id="3" name="Text Placeholder 3">
            <a:extLst>
              <a:ext uri="{FF2B5EF4-FFF2-40B4-BE49-F238E27FC236}">
                <a16:creationId xmlns:a16="http://schemas.microsoft.com/office/drawing/2014/main" id="{9C165744-6404-7652-72A6-39E14CB9A20E}"/>
              </a:ext>
            </a:extLst>
          </p:cNvPr>
          <p:cNvSpPr txBox="1">
            <a:spLocks/>
          </p:cNvSpPr>
          <p:nvPr/>
        </p:nvSpPr>
        <p:spPr>
          <a:xfrm>
            <a:off x="1280159" y="3438144"/>
            <a:ext cx="5692142" cy="81334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400" dirty="0">
                <a:solidFill>
                  <a:schemeClr val="bg1"/>
                </a:solidFill>
              </a:rPr>
              <a:t>Your Ultimate Homework Platform</a:t>
            </a:r>
            <a:endParaRPr lang="en-US" dirty="0">
              <a:solidFill>
                <a:schemeClr val="bg1"/>
              </a:solidFill>
            </a:endParaRPr>
          </a:p>
        </p:txBody>
      </p:sp>
    </p:spTree>
    <p:extLst>
      <p:ext uri="{BB962C8B-B14F-4D97-AF65-F5344CB8AC3E}">
        <p14:creationId xmlns:p14="http://schemas.microsoft.com/office/powerpoint/2010/main" val="29554030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243DF-1FE9-01BE-435F-1729F4AB3DE4}"/>
              </a:ext>
            </a:extLst>
          </p:cNvPr>
          <p:cNvSpPr>
            <a:spLocks noGrp="1"/>
          </p:cNvSpPr>
          <p:nvPr>
            <p:ph type="title"/>
          </p:nvPr>
        </p:nvSpPr>
        <p:spPr/>
        <p:txBody>
          <a:bodyPr/>
          <a:lstStyle/>
          <a:p>
            <a:r>
              <a:rPr lang="en-US" dirty="0"/>
              <a:t>Tech stack</a:t>
            </a:r>
            <a:br>
              <a:rPr lang="en-US" dirty="0"/>
            </a:br>
            <a:r>
              <a:rPr lang="en-US" dirty="0"/>
              <a:t>Backend</a:t>
            </a:r>
          </a:p>
        </p:txBody>
      </p:sp>
      <p:pic>
        <p:nvPicPr>
          <p:cNvPr id="6" name="Picture Placeholder 5" descr="Mountains at sunset">
            <a:extLst>
              <a:ext uri="{FF2B5EF4-FFF2-40B4-BE49-F238E27FC236}">
                <a16:creationId xmlns:a16="http://schemas.microsoft.com/office/drawing/2014/main" id="{B520C53E-8329-74AB-5229-BCDE630B2E13}"/>
              </a:ext>
            </a:extLst>
          </p:cNvPr>
          <p:cNvPicPr>
            <a:picLocks noGrp="1" noChangeAspect="1"/>
          </p:cNvPicPr>
          <p:nvPr>
            <p:ph type="pic" sz="quarter" idx="14"/>
          </p:nvPr>
        </p:nvPicPr>
        <p:blipFill rotWithShape="1">
          <a:blip r:embed="rId3"/>
          <a:srcRect t="21" b="21"/>
          <a:stretch/>
        </p:blipFill>
        <p:spPr/>
      </p:pic>
      <p:sp>
        <p:nvSpPr>
          <p:cNvPr id="4" name="Text Placeholder 3">
            <a:extLst>
              <a:ext uri="{FF2B5EF4-FFF2-40B4-BE49-F238E27FC236}">
                <a16:creationId xmlns:a16="http://schemas.microsoft.com/office/drawing/2014/main" id="{BFAF7377-87AF-3A8C-539C-8A9651F5DA33}"/>
              </a:ext>
            </a:extLst>
          </p:cNvPr>
          <p:cNvSpPr>
            <a:spLocks noGrp="1"/>
          </p:cNvSpPr>
          <p:nvPr>
            <p:ph type="body" sz="quarter" idx="17"/>
          </p:nvPr>
        </p:nvSpPr>
        <p:spPr/>
        <p:txBody>
          <a:bodyPr/>
          <a:lstStyle/>
          <a:p>
            <a:r>
              <a:rPr lang="en-US" dirty="0"/>
              <a:t>Google cloud</a:t>
            </a:r>
          </a:p>
          <a:p>
            <a:r>
              <a:rPr lang="en-US" dirty="0"/>
              <a:t>Asp.net core</a:t>
            </a:r>
          </a:p>
          <a:p>
            <a:r>
              <a:rPr lang="en-US" dirty="0"/>
              <a:t>SQLite</a:t>
            </a:r>
          </a:p>
          <a:p>
            <a:endParaRPr lang="en-US" dirty="0"/>
          </a:p>
        </p:txBody>
      </p:sp>
      <p:pic>
        <p:nvPicPr>
          <p:cNvPr id="1026" name="Picture 2" descr="Google Cloud">
            <a:extLst>
              <a:ext uri="{FF2B5EF4-FFF2-40B4-BE49-F238E27FC236}">
                <a16:creationId xmlns:a16="http://schemas.microsoft.com/office/drawing/2014/main" id="{E05F7DFA-6C02-AA5F-BCF6-AF04EA8955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2116" y="4734234"/>
            <a:ext cx="952500" cy="9525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QLite logo">
            <a:extLst>
              <a:ext uri="{FF2B5EF4-FFF2-40B4-BE49-F238E27FC236}">
                <a16:creationId xmlns:a16="http://schemas.microsoft.com/office/drawing/2014/main" id="{1B1FC411-0075-4FB9-CF63-F9416E6EFB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36992" y="4750901"/>
            <a:ext cx="952500" cy="9525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Using ASP.NET Core Razor Views from a Class Library - CodeOpinion">
            <a:extLst>
              <a:ext uri="{FF2B5EF4-FFF2-40B4-BE49-F238E27FC236}">
                <a16:creationId xmlns:a16="http://schemas.microsoft.com/office/drawing/2014/main" id="{D424C750-88EC-5866-5C34-92BA7FDFF3E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92839" y="4455075"/>
            <a:ext cx="1544153" cy="15441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78128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68171-F501-5EC9-8849-5D0FE73AE00B}"/>
              </a:ext>
            </a:extLst>
          </p:cNvPr>
          <p:cNvSpPr>
            <a:spLocks noGrp="1"/>
          </p:cNvSpPr>
          <p:nvPr>
            <p:ph type="ctrTitle"/>
          </p:nvPr>
        </p:nvSpPr>
        <p:spPr>
          <a:xfrm>
            <a:off x="1394459" y="1706716"/>
            <a:ext cx="10302240" cy="1852046"/>
          </a:xfrm>
        </p:spPr>
        <p:txBody>
          <a:bodyPr/>
          <a:lstStyle/>
          <a:p>
            <a:r>
              <a:rPr lang="en-US" dirty="0"/>
              <a:t>Tools used</a:t>
            </a:r>
          </a:p>
        </p:txBody>
      </p:sp>
      <p:sp>
        <p:nvSpPr>
          <p:cNvPr id="3" name="Subtitle 2">
            <a:extLst>
              <a:ext uri="{FF2B5EF4-FFF2-40B4-BE49-F238E27FC236}">
                <a16:creationId xmlns:a16="http://schemas.microsoft.com/office/drawing/2014/main" id="{338A9D03-6CF8-D31E-2E06-88AEBCEF7D9B}"/>
              </a:ext>
            </a:extLst>
          </p:cNvPr>
          <p:cNvSpPr>
            <a:spLocks noGrp="1"/>
          </p:cNvSpPr>
          <p:nvPr>
            <p:ph type="subTitle" idx="1"/>
          </p:nvPr>
        </p:nvSpPr>
        <p:spPr>
          <a:xfrm>
            <a:off x="1394458" y="3655082"/>
            <a:ext cx="7853678" cy="2161353"/>
          </a:xfrm>
        </p:spPr>
        <p:txBody>
          <a:bodyPr>
            <a:normAutofit/>
          </a:bodyPr>
          <a:lstStyle/>
          <a:p>
            <a:r>
              <a:rPr lang="en-US" dirty="0"/>
              <a:t>Visual studio code</a:t>
            </a:r>
          </a:p>
          <a:p>
            <a:r>
              <a:rPr lang="en-US" dirty="0"/>
              <a:t>Visual studio</a:t>
            </a:r>
          </a:p>
          <a:p>
            <a:r>
              <a:rPr lang="en-US" dirty="0" err="1"/>
              <a:t>Github</a:t>
            </a:r>
            <a:endParaRPr lang="en-US" dirty="0"/>
          </a:p>
          <a:p>
            <a:r>
              <a:rPr lang="en-US" dirty="0"/>
              <a:t>Figma</a:t>
            </a:r>
          </a:p>
        </p:txBody>
      </p:sp>
      <p:pic>
        <p:nvPicPr>
          <p:cNvPr id="6" name="Picture Placeholder 21" descr="Mountains under near dusk sky">
            <a:extLst>
              <a:ext uri="{FF2B5EF4-FFF2-40B4-BE49-F238E27FC236}">
                <a16:creationId xmlns:a16="http://schemas.microsoft.com/office/drawing/2014/main" id="{56606EF5-1CC7-5421-5CF4-C03704056CCA}"/>
              </a:ext>
            </a:extLst>
          </p:cNvPr>
          <p:cNvPicPr>
            <a:picLocks noGrp="1" noChangeAspect="1"/>
          </p:cNvPicPr>
          <p:nvPr>
            <p:ph type="pic" sz="quarter" idx="13"/>
          </p:nvPr>
        </p:nvPicPr>
        <p:blipFill rotWithShape="1">
          <a:blip r:embed="rId3"/>
          <a:srcRect l="16939" r="16939"/>
          <a:stretch/>
        </p:blipFill>
        <p:spPr/>
      </p:pic>
      <p:pic>
        <p:nvPicPr>
          <p:cNvPr id="2050" name="Picture 2" descr="VS code logo">
            <a:extLst>
              <a:ext uri="{FF2B5EF4-FFF2-40B4-BE49-F238E27FC236}">
                <a16:creationId xmlns:a16="http://schemas.microsoft.com/office/drawing/2014/main" id="{6E157E84-E6AF-9BAC-0424-A34DB92281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98072" y="5868631"/>
            <a:ext cx="990761" cy="99076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VS logo">
            <a:extLst>
              <a:ext uri="{FF2B5EF4-FFF2-40B4-BE49-F238E27FC236}">
                <a16:creationId xmlns:a16="http://schemas.microsoft.com/office/drawing/2014/main" id="{79EE6DF4-34AD-3A8D-9A47-395DBCA5C32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5125" y="5800644"/>
            <a:ext cx="1057356" cy="105735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Figma logo">
            <a:extLst>
              <a:ext uri="{FF2B5EF4-FFF2-40B4-BE49-F238E27FC236}">
                <a16:creationId xmlns:a16="http://schemas.microsoft.com/office/drawing/2014/main" id="{65AADD7C-94AF-BCDD-23C6-C6EA762B7D2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75986" y="5868631"/>
            <a:ext cx="989369" cy="98936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GitHub logo">
            <a:extLst>
              <a:ext uri="{FF2B5EF4-FFF2-40B4-BE49-F238E27FC236}">
                <a16:creationId xmlns:a16="http://schemas.microsoft.com/office/drawing/2014/main" id="{0BAE0BCA-1EEC-89F2-7F93-44DCD618331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05408" y="5753011"/>
            <a:ext cx="1104989" cy="1104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27539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64C0E11-7DE4-D558-C3EF-9B3C7A9BF17D}"/>
              </a:ext>
            </a:extLst>
          </p:cNvPr>
          <p:cNvSpPr>
            <a:spLocks noGrp="1"/>
          </p:cNvSpPr>
          <p:nvPr>
            <p:ph type="title"/>
          </p:nvPr>
        </p:nvSpPr>
        <p:spPr/>
        <p:txBody>
          <a:bodyPr/>
          <a:lstStyle/>
          <a:p>
            <a:r>
              <a:rPr lang="en-US" dirty="0"/>
              <a:t>About project</a:t>
            </a:r>
          </a:p>
        </p:txBody>
      </p:sp>
      <p:pic>
        <p:nvPicPr>
          <p:cNvPr id="13" name="Picture Placeholder 12" descr="A mountain range with snow">
            <a:extLst>
              <a:ext uri="{FF2B5EF4-FFF2-40B4-BE49-F238E27FC236}">
                <a16:creationId xmlns:a16="http://schemas.microsoft.com/office/drawing/2014/main" id="{06CC7187-0D55-8D17-DB17-83EAB1EF8D05}"/>
              </a:ext>
            </a:extLst>
          </p:cNvPr>
          <p:cNvPicPr>
            <a:picLocks noGrp="1" noChangeAspect="1"/>
          </p:cNvPicPr>
          <p:nvPr>
            <p:ph type="pic" sz="quarter" idx="13"/>
          </p:nvPr>
        </p:nvPicPr>
        <p:blipFill>
          <a:blip r:embed="rId3"/>
          <a:srcRect/>
          <a:stretch/>
        </p:blipFill>
        <p:spPr/>
      </p:pic>
      <p:sp>
        <p:nvSpPr>
          <p:cNvPr id="3" name="Content Placeholder 2">
            <a:extLst>
              <a:ext uri="{FF2B5EF4-FFF2-40B4-BE49-F238E27FC236}">
                <a16:creationId xmlns:a16="http://schemas.microsoft.com/office/drawing/2014/main" id="{D4418541-7290-F1A9-2357-CA26E074EF45}"/>
              </a:ext>
            </a:extLst>
          </p:cNvPr>
          <p:cNvSpPr>
            <a:spLocks noGrp="1"/>
          </p:cNvSpPr>
          <p:nvPr>
            <p:ph idx="1"/>
          </p:nvPr>
        </p:nvSpPr>
        <p:spPr/>
        <p:txBody>
          <a:bodyPr/>
          <a:lstStyle/>
          <a:p>
            <a:r>
              <a:rPr lang="en-US" dirty="0" err="1"/>
              <a:t>Gradify</a:t>
            </a:r>
            <a:r>
              <a:rPr lang="en-US" dirty="0"/>
              <a:t> is a web-based platform designed to streamline homework and grading management for educators and students. It offers features for creating and managing classes, assigning and tracking homework, and recording grades. The platform supports role-based access for administrators, teachers, and students, ensuring secure and appropriate access to educational resources and data.</a:t>
            </a:r>
          </a:p>
        </p:txBody>
      </p:sp>
    </p:spTree>
    <p:extLst>
      <p:ext uri="{BB962C8B-B14F-4D97-AF65-F5344CB8AC3E}">
        <p14:creationId xmlns:p14="http://schemas.microsoft.com/office/powerpoint/2010/main" val="14502874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8FDAA-00CD-846E-A576-B59DFA73F988}"/>
              </a:ext>
            </a:extLst>
          </p:cNvPr>
          <p:cNvSpPr>
            <a:spLocks noGrp="1"/>
          </p:cNvSpPr>
          <p:nvPr>
            <p:ph type="title"/>
          </p:nvPr>
        </p:nvSpPr>
        <p:spPr>
          <a:xfrm>
            <a:off x="177800" y="-586460"/>
            <a:ext cx="9137012" cy="1280160"/>
          </a:xfrm>
        </p:spPr>
        <p:txBody>
          <a:bodyPr/>
          <a:lstStyle/>
          <a:p>
            <a:r>
              <a:rPr lang="en-US" dirty="0"/>
              <a:t>Collaborators</a:t>
            </a:r>
          </a:p>
        </p:txBody>
      </p:sp>
      <p:sp>
        <p:nvSpPr>
          <p:cNvPr id="4" name="Content Placeholder 3">
            <a:extLst>
              <a:ext uri="{FF2B5EF4-FFF2-40B4-BE49-F238E27FC236}">
                <a16:creationId xmlns:a16="http://schemas.microsoft.com/office/drawing/2014/main" id="{352B3B4A-6ED2-64D9-BEC7-1B6C66971286}"/>
              </a:ext>
            </a:extLst>
          </p:cNvPr>
          <p:cNvSpPr>
            <a:spLocks noGrp="1"/>
          </p:cNvSpPr>
          <p:nvPr>
            <p:ph sz="half" idx="2"/>
          </p:nvPr>
        </p:nvSpPr>
        <p:spPr>
          <a:xfrm>
            <a:off x="842260" y="1408713"/>
            <a:ext cx="4846320" cy="4040574"/>
          </a:xfrm>
        </p:spPr>
        <p:txBody>
          <a:bodyPr/>
          <a:lstStyle/>
          <a:p>
            <a:r>
              <a:rPr lang="bg-BG" dirty="0"/>
              <a:t>Ивайло Денчев</a:t>
            </a:r>
          </a:p>
          <a:p>
            <a:r>
              <a:rPr lang="bg-BG" dirty="0"/>
              <a:t>Теодор Мирчев</a:t>
            </a:r>
          </a:p>
          <a:p>
            <a:r>
              <a:rPr lang="bg-BG" dirty="0"/>
              <a:t>Николай Тюфекчиев</a:t>
            </a:r>
          </a:p>
          <a:p>
            <a:endParaRPr lang="en-US" dirty="0"/>
          </a:p>
        </p:txBody>
      </p:sp>
      <p:pic>
        <p:nvPicPr>
          <p:cNvPr id="4098" name="Picture 2">
            <a:extLst>
              <a:ext uri="{FF2B5EF4-FFF2-40B4-BE49-F238E27FC236}">
                <a16:creationId xmlns:a16="http://schemas.microsoft.com/office/drawing/2014/main" id="{B4FD3527-D41E-80DC-D404-29CF40A49A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7100" y="1258846"/>
            <a:ext cx="3864860" cy="5153147"/>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420D2DA9-D8AE-EC48-8C75-E90153C4C3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33272" y="1258847"/>
            <a:ext cx="4154726" cy="5153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2816447"/>
      </p:ext>
    </p:extLst>
  </p:cSld>
  <p:clrMapOvr>
    <a:masterClrMapping/>
  </p:clrMapOvr>
  <p:transition spd="slow">
    <p:push dir="u"/>
  </p:transition>
</p:sld>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_Win32_SL_V16" id="{36B34AD0-AFC2-468E-8620-6CFD159B149F}" vid="{ACCF8893-1A0E-437D-A612-1659D305EA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0E87F72-70BF-43BC-A0D4-53665DC1267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ABD9919-8F5A-4B99-83E1-E90FE1DCF2E1}">
  <ds:schemaRefs>
    <ds:schemaRef ds:uri="http://schemas.microsoft.com/sharepoint/v3/contenttype/forms"/>
  </ds:schemaRefs>
</ds:datastoreItem>
</file>

<file path=customXml/itemProps3.xml><?xml version="1.0" encoding="utf-8"?>
<ds:datastoreItem xmlns:ds="http://schemas.openxmlformats.org/officeDocument/2006/customXml" ds:itemID="{52D646E0-DCC8-4209-B539-AA58186B682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{A65346F4-E231-44AF-9DAE-9E6AED1270E6}tf89338750_win32</Template>
  <TotalTime>19</TotalTime>
  <Words>98</Words>
  <Application>Microsoft Office PowerPoint</Application>
  <PresentationFormat>Widescreen</PresentationFormat>
  <Paragraphs>22</Paragraphs>
  <Slides>5</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Univers</vt:lpstr>
      <vt:lpstr>GradientVTI</vt:lpstr>
      <vt:lpstr>Gradify</vt:lpstr>
      <vt:lpstr>Tech stack Backend</vt:lpstr>
      <vt:lpstr>Tools used</vt:lpstr>
      <vt:lpstr>About project</vt:lpstr>
      <vt:lpstr>Collaborators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Nikolai T</dc:creator>
  <cp:lastModifiedBy>Nikolai T</cp:lastModifiedBy>
  <cp:revision>1</cp:revision>
  <dcterms:created xsi:type="dcterms:W3CDTF">2024-07-26T06:00:11Z</dcterms:created>
  <dcterms:modified xsi:type="dcterms:W3CDTF">2024-07-26T06:19:16Z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